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28A7B27-2314-433C-8072-119147FE7930}" type="datetimeFigureOut">
              <a:rPr lang="en-IN" smtClean="0"/>
              <a:t>24-04-2023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9288096-8319-4855-9909-2A2EF6D89835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java/technologies/downloads/#java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localhost:50070/I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chive.apache.org/dist/hadoop/common/hadoop-3.1.0/hadoop-3.1.0.tar.gz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Hadoop: Setting up a Single Node Cluster in Windows</a:t>
            </a:r>
          </a:p>
        </p:txBody>
      </p:sp>
    </p:spTree>
    <p:extLst>
      <p:ext uri="{BB962C8B-B14F-4D97-AF65-F5344CB8AC3E}">
        <p14:creationId xmlns:p14="http://schemas.microsoft.com/office/powerpoint/2010/main" val="3631823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9315"/>
            <a:ext cx="3106688" cy="534387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Click on New and add the bin directory path of Hadoop and Java in it.</a:t>
            </a:r>
          </a:p>
          <a:p>
            <a:endParaRPr lang="en-IN" dirty="0"/>
          </a:p>
          <a:p>
            <a:r>
              <a:rPr lang="en-IN" dirty="0" smtClean="0"/>
              <a:t>Both </a:t>
            </a:r>
            <a:r>
              <a:rPr lang="en-IN" dirty="0"/>
              <a:t>the bin directories should be placed in a single drive. (Here, C:\ drive). This is done to avoid further errors.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0015"/>
            <a:ext cx="5580112" cy="62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99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56" y="476672"/>
            <a:ext cx="2592288" cy="4389120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Configurations</a:t>
            </a:r>
          </a:p>
          <a:p>
            <a:r>
              <a:rPr lang="en-IN" dirty="0"/>
              <a:t>Now we need to edit some files located in the </a:t>
            </a:r>
            <a:r>
              <a:rPr lang="en-IN" dirty="0" err="1"/>
              <a:t>hadoop</a:t>
            </a:r>
            <a:r>
              <a:rPr lang="en-IN" dirty="0"/>
              <a:t> directory of the </a:t>
            </a:r>
            <a:r>
              <a:rPr lang="en-IN" dirty="0" err="1"/>
              <a:t>etc</a:t>
            </a:r>
            <a:r>
              <a:rPr lang="en-IN" dirty="0"/>
              <a:t> folder where we installed </a:t>
            </a:r>
            <a:r>
              <a:rPr lang="en-IN" dirty="0" err="1"/>
              <a:t>hadoop</a:t>
            </a:r>
            <a:r>
              <a:rPr lang="en-IN" dirty="0"/>
              <a:t>. ( Here, C:\hadoop-3.1.0\hadoop-3.1.0\etc\hadoop\). The files which are to be edited have been highlighted (in yellow colour).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4053"/>
            <a:ext cx="6120680" cy="667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16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9985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Edit the core-site.xml file in the </a:t>
            </a:r>
            <a:r>
              <a:rPr lang="en-IN" dirty="0" err="1"/>
              <a:t>hadoop</a:t>
            </a:r>
            <a:r>
              <a:rPr lang="en-IN" dirty="0"/>
              <a:t> directory. Copy this xml property in the configuration in the file and save it</a:t>
            </a:r>
            <a:r>
              <a:rPr lang="en-IN" dirty="0" smtClean="0"/>
              <a:t>.</a:t>
            </a:r>
          </a:p>
          <a:p>
            <a:pPr marL="365760" lvl="1" indent="0">
              <a:buNone/>
            </a:pPr>
            <a:r>
              <a:rPr lang="en-IN" dirty="0"/>
              <a:t>&lt;configuration&gt;</a:t>
            </a:r>
          </a:p>
          <a:p>
            <a:pPr marL="365760" lvl="1" indent="0">
              <a:buNone/>
            </a:pPr>
            <a:r>
              <a:rPr lang="en-IN" dirty="0"/>
              <a:t>   &lt;property&gt;</a:t>
            </a:r>
          </a:p>
          <a:p>
            <a:pPr marL="365760" lvl="1" indent="0">
              <a:buNone/>
            </a:pPr>
            <a:r>
              <a:rPr lang="en-IN" dirty="0"/>
              <a:t>      &lt;name&gt;</a:t>
            </a:r>
            <a:r>
              <a:rPr lang="en-IN" dirty="0" err="1"/>
              <a:t>fs.defaultFS</a:t>
            </a:r>
            <a:r>
              <a:rPr lang="en-IN" dirty="0"/>
              <a:t>&lt;/name&gt;</a:t>
            </a:r>
          </a:p>
          <a:p>
            <a:pPr marL="365760" lvl="1" indent="0">
              <a:buNone/>
            </a:pPr>
            <a:r>
              <a:rPr lang="en-IN" dirty="0"/>
              <a:t>      &lt;value&gt;hdfs://localhost:9000&lt;/value&gt;</a:t>
            </a:r>
          </a:p>
          <a:p>
            <a:pPr marL="365760" lvl="1" indent="0">
              <a:buNone/>
            </a:pPr>
            <a:r>
              <a:rPr lang="en-IN" dirty="0"/>
              <a:t>   &lt;/property&gt;</a:t>
            </a:r>
          </a:p>
          <a:p>
            <a:pPr marL="365760" lvl="1" indent="0">
              <a:buNone/>
            </a:pPr>
            <a:r>
              <a:rPr lang="en-IN" dirty="0"/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384174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459578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95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43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Edit mapred-site.xml and copy this property in the configuration and save it.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2800" dirty="0"/>
              <a:t>&lt;configuration&gt;</a:t>
            </a:r>
          </a:p>
          <a:p>
            <a:pPr marL="0" indent="0">
              <a:buNone/>
            </a:pPr>
            <a:r>
              <a:rPr lang="en-IN" sz="2800" dirty="0"/>
              <a:t>   &lt;property&gt;</a:t>
            </a:r>
          </a:p>
          <a:p>
            <a:pPr marL="0" indent="0">
              <a:buNone/>
            </a:pPr>
            <a:r>
              <a:rPr lang="en-IN" sz="2800" dirty="0"/>
              <a:t>      &lt;name&gt;mapreduce.framework.name&lt;/name&gt;</a:t>
            </a:r>
          </a:p>
          <a:p>
            <a:pPr marL="0" indent="0">
              <a:buNone/>
            </a:pPr>
            <a:r>
              <a:rPr lang="en-IN" sz="2800" dirty="0"/>
              <a:t>      &lt;value&gt;yarn&lt;/value&gt;</a:t>
            </a:r>
          </a:p>
          <a:p>
            <a:pPr marL="0" indent="0">
              <a:buNone/>
            </a:pPr>
            <a:r>
              <a:rPr lang="en-IN" sz="2800" dirty="0"/>
              <a:t>   &lt;/property&gt;</a:t>
            </a:r>
          </a:p>
          <a:p>
            <a:pPr marL="0" indent="0">
              <a:buNone/>
            </a:pPr>
            <a:r>
              <a:rPr lang="en-IN" sz="2800" dirty="0"/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71500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7099429" cy="584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88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991944"/>
          </a:xfrm>
        </p:spPr>
        <p:txBody>
          <a:bodyPr/>
          <a:lstStyle/>
          <a:p>
            <a:r>
              <a:rPr lang="en-IN" dirty="0"/>
              <a:t>Create a folder data in the </a:t>
            </a:r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dirty="0" smtClean="0"/>
              <a:t>directory</a:t>
            </a:r>
          </a:p>
          <a:p>
            <a:r>
              <a:rPr lang="en-IN" dirty="0"/>
              <a:t>HDFS has a master-slave architecture where the master node is called </a:t>
            </a:r>
            <a:r>
              <a:rPr lang="en-IN" dirty="0" err="1"/>
              <a:t>NameNode</a:t>
            </a:r>
            <a:r>
              <a:rPr lang="en-IN" dirty="0"/>
              <a:t> and slave node is called </a:t>
            </a:r>
            <a:r>
              <a:rPr lang="en-IN" dirty="0" err="1"/>
              <a:t>DataNode</a:t>
            </a:r>
            <a:r>
              <a:rPr lang="en-IN" dirty="0"/>
              <a:t>. The </a:t>
            </a:r>
            <a:r>
              <a:rPr lang="en-IN" dirty="0" err="1"/>
              <a:t>NameNode</a:t>
            </a:r>
            <a:r>
              <a:rPr lang="en-IN" dirty="0"/>
              <a:t> and its </a:t>
            </a:r>
            <a:r>
              <a:rPr lang="en-IN" dirty="0" err="1"/>
              <a:t>DataNodes</a:t>
            </a:r>
            <a:r>
              <a:rPr lang="en-IN" dirty="0"/>
              <a:t> form a cluster. </a:t>
            </a:r>
            <a:r>
              <a:rPr lang="en-IN" dirty="0" err="1"/>
              <a:t>NameNode</a:t>
            </a:r>
            <a:r>
              <a:rPr lang="en-IN" dirty="0"/>
              <a:t> acts like an instructor to </a:t>
            </a:r>
            <a:r>
              <a:rPr lang="en-IN" dirty="0" err="1"/>
              <a:t>DataNode</a:t>
            </a:r>
            <a:r>
              <a:rPr lang="en-IN" dirty="0"/>
              <a:t> while the </a:t>
            </a:r>
            <a:r>
              <a:rPr lang="en-IN" dirty="0" err="1"/>
              <a:t>DataNodes</a:t>
            </a:r>
            <a:r>
              <a:rPr lang="en-IN" dirty="0"/>
              <a:t> store the actual data.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594360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2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47928"/>
          </a:xfrm>
        </p:spPr>
        <p:txBody>
          <a:bodyPr>
            <a:normAutofit/>
          </a:bodyPr>
          <a:lstStyle/>
          <a:p>
            <a:r>
              <a:rPr lang="en-IN" dirty="0"/>
              <a:t>Master-slave architectures are used to help stabilize a system. Master is the true data keeper while a slave is a replication of master. Replication is the process of synchronizing data from the master to slave.</a:t>
            </a:r>
          </a:p>
          <a:p>
            <a:r>
              <a:rPr lang="en-IN" dirty="0" smtClean="0"/>
              <a:t>Create </a:t>
            </a:r>
            <a:r>
              <a:rPr lang="en-IN" dirty="0"/>
              <a:t>two new empty folders with the names </a:t>
            </a:r>
            <a:r>
              <a:rPr lang="en-IN" dirty="0" err="1"/>
              <a:t>datanode</a:t>
            </a:r>
            <a:r>
              <a:rPr lang="en-IN" dirty="0"/>
              <a:t> and </a:t>
            </a:r>
            <a:r>
              <a:rPr lang="en-IN" dirty="0" err="1"/>
              <a:t>namenode</a:t>
            </a:r>
            <a:r>
              <a:rPr lang="en-IN" dirty="0"/>
              <a:t> in this newly </a:t>
            </a:r>
            <a:r>
              <a:rPr lang="en-IN" dirty="0" err="1"/>
              <a:t>createddata</a:t>
            </a:r>
            <a:r>
              <a:rPr lang="en-IN" dirty="0"/>
              <a:t> directory. (Here, C:\hadoop-3.1.0\hadoop-3.1.0\data\namenode and C:\hadoop-3.1.0\hadoop-3.1.0\data\datanode are the paths of </a:t>
            </a:r>
            <a:r>
              <a:rPr lang="en-IN" dirty="0" err="1"/>
              <a:t>namenode</a:t>
            </a:r>
            <a:r>
              <a:rPr lang="en-IN" dirty="0"/>
              <a:t> and </a:t>
            </a:r>
            <a:r>
              <a:rPr lang="en-IN" dirty="0" err="1"/>
              <a:t>datanode</a:t>
            </a:r>
            <a:r>
              <a:rPr lang="en-IN" dirty="0"/>
              <a:t> folders respectively.).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725144"/>
            <a:ext cx="59436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753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76672"/>
            <a:ext cx="8229600" cy="59046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Edit the file hdfs-site.xml and add below property in the configuration and save it.</a:t>
            </a:r>
          </a:p>
          <a:p>
            <a:pPr marL="365760" lvl="1" indent="0">
              <a:buNone/>
            </a:pPr>
            <a:r>
              <a:rPr lang="en-IN" dirty="0" smtClean="0"/>
              <a:t>&lt;</a:t>
            </a:r>
            <a:r>
              <a:rPr lang="en-IN" dirty="0"/>
              <a:t>configuration&gt;</a:t>
            </a:r>
          </a:p>
          <a:p>
            <a:pPr marL="365760" lvl="1" indent="0">
              <a:buNone/>
            </a:pPr>
            <a:r>
              <a:rPr lang="en-IN" dirty="0"/>
              <a:t>   &lt;property&gt;</a:t>
            </a:r>
          </a:p>
          <a:p>
            <a:pPr marL="365760" lvl="1" indent="0">
              <a:buNone/>
            </a:pPr>
            <a:r>
              <a:rPr lang="en-IN" dirty="0"/>
              <a:t>      &lt;name&gt;</a:t>
            </a:r>
            <a:r>
              <a:rPr lang="en-IN" dirty="0" err="1"/>
              <a:t>dfs.replication</a:t>
            </a:r>
            <a:r>
              <a:rPr lang="en-IN" dirty="0"/>
              <a:t>&lt;/name&gt;</a:t>
            </a:r>
          </a:p>
          <a:p>
            <a:pPr marL="365760" lvl="1" indent="0">
              <a:buNone/>
            </a:pPr>
            <a:r>
              <a:rPr lang="en-IN" dirty="0"/>
              <a:t>      &lt;value&gt;1&lt;/value&gt;</a:t>
            </a:r>
          </a:p>
          <a:p>
            <a:pPr marL="365760" lvl="1" indent="0">
              <a:buNone/>
            </a:pPr>
            <a:r>
              <a:rPr lang="en-IN" dirty="0"/>
              <a:t>   &lt;/property&gt;</a:t>
            </a:r>
          </a:p>
          <a:p>
            <a:pPr marL="365760" lvl="1" indent="0">
              <a:buNone/>
            </a:pPr>
            <a:r>
              <a:rPr lang="en-IN" dirty="0"/>
              <a:t>   &lt;property&gt;</a:t>
            </a:r>
          </a:p>
          <a:p>
            <a:pPr marL="365760" lvl="1" indent="0">
              <a:buNone/>
            </a:pPr>
            <a:r>
              <a:rPr lang="en-IN" dirty="0"/>
              <a:t>      &lt;name&gt;</a:t>
            </a:r>
            <a:r>
              <a:rPr lang="en-IN" dirty="0" err="1"/>
              <a:t>dfs.namenode.name.dir</a:t>
            </a:r>
            <a:r>
              <a:rPr lang="en-IN" dirty="0"/>
              <a:t>&lt;/name&gt;</a:t>
            </a:r>
          </a:p>
          <a:p>
            <a:pPr marL="365760" lvl="1" indent="0">
              <a:buNone/>
            </a:pPr>
            <a:r>
              <a:rPr lang="en-IN" dirty="0"/>
              <a:t>      &lt;value&gt;C:\hadoop-3.1.0\hadoop-3.1.0\data\</a:t>
            </a:r>
            <a:r>
              <a:rPr lang="en-IN" dirty="0" err="1"/>
              <a:t>namenode</a:t>
            </a:r>
            <a:r>
              <a:rPr lang="en-IN" dirty="0"/>
              <a:t>&lt;/value&gt;</a:t>
            </a:r>
          </a:p>
          <a:p>
            <a:pPr marL="365760" lvl="1" indent="0">
              <a:buNone/>
            </a:pPr>
            <a:r>
              <a:rPr lang="en-IN" dirty="0"/>
              <a:t>   &lt;/property&gt;</a:t>
            </a:r>
          </a:p>
          <a:p>
            <a:pPr marL="365760" lvl="1" indent="0">
              <a:buNone/>
            </a:pPr>
            <a:r>
              <a:rPr lang="en-IN" dirty="0"/>
              <a:t>   &lt;property&gt;</a:t>
            </a:r>
          </a:p>
          <a:p>
            <a:pPr marL="365760" lvl="1" indent="0">
              <a:buNone/>
            </a:pPr>
            <a:r>
              <a:rPr lang="en-IN" dirty="0"/>
              <a:t>      &lt;name&gt;</a:t>
            </a:r>
            <a:r>
              <a:rPr lang="en-IN" dirty="0" err="1"/>
              <a:t>dfs.datanode.data.dir</a:t>
            </a:r>
            <a:r>
              <a:rPr lang="en-IN" dirty="0"/>
              <a:t>&lt;/name&gt;</a:t>
            </a:r>
          </a:p>
          <a:p>
            <a:pPr marL="365760" lvl="1" indent="0">
              <a:buNone/>
            </a:pPr>
            <a:r>
              <a:rPr lang="en-IN" dirty="0"/>
              <a:t>      &lt;value&gt; C:\hadoop-3.1.0\hadoop-3.1.0\data\datanode&lt;/value&gt;</a:t>
            </a:r>
          </a:p>
          <a:p>
            <a:pPr marL="365760" lvl="1" indent="0">
              <a:buNone/>
            </a:pPr>
            <a:r>
              <a:rPr lang="en-IN" dirty="0"/>
              <a:t>   &lt;/property&gt;</a:t>
            </a:r>
          </a:p>
          <a:p>
            <a:pPr marL="365760" lvl="1" indent="0">
              <a:buNone/>
            </a:pPr>
            <a:r>
              <a:rPr lang="en-IN" dirty="0"/>
              <a:t>&lt;/configuration&gt;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(</a:t>
            </a:r>
            <a:r>
              <a:rPr lang="en-IN" dirty="0"/>
              <a:t>Here, C:\hadoop-3.1.0\hadoop-3.1.0\data\namenode and C:\hadoop-3.1.0\hadoop-3.1.0\data\datanode respectively).</a:t>
            </a:r>
          </a:p>
        </p:txBody>
      </p:sp>
    </p:spTree>
    <p:extLst>
      <p:ext uri="{BB962C8B-B14F-4D97-AF65-F5344CB8AC3E}">
        <p14:creationId xmlns:p14="http://schemas.microsoft.com/office/powerpoint/2010/main" val="63829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7746"/>
            <a:ext cx="6205757" cy="600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03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Hadoop: Setting up a Single Node Cluster in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There are two ways to install Hadoop, i.e. Single node and Multi-node</a:t>
            </a:r>
            <a:r>
              <a:rPr lang="en-IN" dirty="0" smtClean="0"/>
              <a:t>.</a:t>
            </a:r>
          </a:p>
          <a:p>
            <a:r>
              <a:rPr lang="en-IN" dirty="0"/>
              <a:t>A single node cluster means only one </a:t>
            </a:r>
            <a:r>
              <a:rPr lang="en-IN" dirty="0" err="1"/>
              <a:t>DataNode</a:t>
            </a:r>
            <a:r>
              <a:rPr lang="en-IN" dirty="0"/>
              <a:t> running and setting up all the </a:t>
            </a:r>
            <a:r>
              <a:rPr lang="en-IN" dirty="0" err="1"/>
              <a:t>NameNode</a:t>
            </a:r>
            <a:r>
              <a:rPr lang="en-IN" dirty="0"/>
              <a:t>, </a:t>
            </a:r>
            <a:r>
              <a:rPr lang="en-IN" dirty="0" err="1"/>
              <a:t>DataNode</a:t>
            </a:r>
            <a:r>
              <a:rPr lang="en-IN" dirty="0"/>
              <a:t>, </a:t>
            </a:r>
            <a:r>
              <a:rPr lang="en-IN" dirty="0" err="1"/>
              <a:t>ResourceManager</a:t>
            </a:r>
            <a:r>
              <a:rPr lang="en-IN" dirty="0"/>
              <a:t>, and </a:t>
            </a:r>
            <a:r>
              <a:rPr lang="en-IN" dirty="0" err="1"/>
              <a:t>NodeManager</a:t>
            </a:r>
            <a:r>
              <a:rPr lang="en-IN" dirty="0"/>
              <a:t> on a single machine. This is used for studying and testing purposes. </a:t>
            </a:r>
            <a:endParaRPr lang="en-IN" dirty="0" smtClean="0"/>
          </a:p>
          <a:p>
            <a:r>
              <a:rPr lang="en-IN" dirty="0"/>
              <a:t>Install and configure the pseudo-distributed mode of Hadoop 3.1 in Windows 10 by setting up a single node cluster.</a:t>
            </a:r>
          </a:p>
        </p:txBody>
      </p:sp>
    </p:spTree>
    <p:extLst>
      <p:ext uri="{BB962C8B-B14F-4D97-AF65-F5344CB8AC3E}">
        <p14:creationId xmlns:p14="http://schemas.microsoft.com/office/powerpoint/2010/main" val="2434024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5598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Edit the file yarn-site.xml and add below property in the configuration and save it.</a:t>
            </a:r>
          </a:p>
          <a:p>
            <a:pPr marL="0" indent="0">
              <a:buNone/>
            </a:pPr>
            <a:endParaRPr lang="en-IN" dirty="0"/>
          </a:p>
          <a:p>
            <a:pPr marL="365760" lvl="1" indent="0">
              <a:buNone/>
            </a:pPr>
            <a:r>
              <a:rPr lang="en-IN" dirty="0"/>
              <a:t>&lt;configuration&gt;</a:t>
            </a:r>
          </a:p>
          <a:p>
            <a:pPr marL="365760" lvl="1" indent="0">
              <a:buNone/>
            </a:pPr>
            <a:r>
              <a:rPr lang="en-IN" dirty="0"/>
              <a:t>   &lt;property&gt;</a:t>
            </a:r>
          </a:p>
          <a:p>
            <a:pPr marL="365760" lvl="1" indent="0">
              <a:buNone/>
            </a:pPr>
            <a:r>
              <a:rPr lang="en-IN" dirty="0"/>
              <a:t>      &lt;name&gt;</a:t>
            </a:r>
            <a:r>
              <a:rPr lang="en-IN" dirty="0" err="1"/>
              <a:t>yarn.nodemanager.aux</a:t>
            </a:r>
            <a:r>
              <a:rPr lang="en-IN" dirty="0"/>
              <a:t>-services&lt;/name&gt;</a:t>
            </a:r>
          </a:p>
          <a:p>
            <a:pPr marL="365760" lvl="1" indent="0">
              <a:buNone/>
            </a:pPr>
            <a:r>
              <a:rPr lang="en-IN" dirty="0"/>
              <a:t>      &lt;value&gt;</a:t>
            </a:r>
            <a:r>
              <a:rPr lang="en-IN" dirty="0" err="1"/>
              <a:t>mapreduce_shuffle</a:t>
            </a:r>
            <a:r>
              <a:rPr lang="en-IN" dirty="0"/>
              <a:t>&lt;/value&gt;</a:t>
            </a:r>
          </a:p>
          <a:p>
            <a:pPr marL="365760" lvl="1" indent="0">
              <a:buNone/>
            </a:pPr>
            <a:r>
              <a:rPr lang="en-IN" dirty="0"/>
              <a:t>   &lt;/property&gt;</a:t>
            </a:r>
          </a:p>
          <a:p>
            <a:pPr marL="365760" lvl="1" indent="0">
              <a:buNone/>
            </a:pPr>
            <a:r>
              <a:rPr lang="en-IN" dirty="0"/>
              <a:t>   &lt;property&gt;    &lt;name&gt;</a:t>
            </a:r>
            <a:r>
              <a:rPr lang="en-IN" dirty="0" err="1"/>
              <a:t>yarn.nodemanager.auxservices.mapreduce.shuffle.class</a:t>
            </a:r>
            <a:r>
              <a:rPr lang="en-IN" dirty="0"/>
              <a:t>&lt;/name&gt;&lt;value&gt;</a:t>
            </a:r>
            <a:r>
              <a:rPr lang="en-IN" dirty="0" err="1"/>
              <a:t>org.apache.hadoop.mapred.ShuffleHandler</a:t>
            </a:r>
            <a:r>
              <a:rPr lang="en-IN" dirty="0"/>
              <a:t>&lt;/value&gt;</a:t>
            </a:r>
          </a:p>
          <a:p>
            <a:pPr marL="365760" lvl="1" indent="0">
              <a:buNone/>
            </a:pPr>
            <a:r>
              <a:rPr lang="en-IN" dirty="0"/>
              <a:t>   &lt;/property&gt;</a:t>
            </a:r>
          </a:p>
          <a:p>
            <a:pPr marL="365760" lvl="1" indent="0">
              <a:buNone/>
            </a:pPr>
            <a:r>
              <a:rPr lang="en-IN" dirty="0"/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64204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6672"/>
            <a:ext cx="7085645" cy="584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902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</p:spPr>
        <p:txBody>
          <a:bodyPr/>
          <a:lstStyle/>
          <a:p>
            <a:r>
              <a:rPr lang="en-IN" dirty="0"/>
              <a:t>Edit hadoop-env.cmd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10" y="1196752"/>
            <a:ext cx="5451572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50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8640"/>
            <a:ext cx="8568952" cy="5775920"/>
          </a:xfrm>
        </p:spPr>
        <p:txBody>
          <a:bodyPr/>
          <a:lstStyle/>
          <a:p>
            <a:r>
              <a:rPr lang="en-IN" dirty="0"/>
              <a:t>Replace %JAVA_HOME% with the path of the java folder where the </a:t>
            </a:r>
            <a:r>
              <a:rPr lang="en-IN" dirty="0" err="1"/>
              <a:t>jdk</a:t>
            </a:r>
            <a:r>
              <a:rPr lang="en-IN" dirty="0"/>
              <a:t> 1.8 is installed. (Here, C:\Java\jdk1.8.0_202 which is highlighted in yellow). Then save it.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340768"/>
            <a:ext cx="5548063" cy="505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24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Hadoop needs Windows OS-specific files which do not come with default download of Hadoop.</a:t>
            </a:r>
          </a:p>
          <a:p>
            <a:endParaRPr lang="en-IN" dirty="0"/>
          </a:p>
          <a:p>
            <a:r>
              <a:rPr lang="en-IN" dirty="0"/>
              <a:t>To include those files, replace the bin folder in </a:t>
            </a:r>
            <a:r>
              <a:rPr lang="en-IN" dirty="0" err="1"/>
              <a:t>hadoop</a:t>
            </a:r>
            <a:r>
              <a:rPr lang="en-IN" dirty="0"/>
              <a:t> directory with the bin folder provided in this GitHub link.</a:t>
            </a:r>
          </a:p>
          <a:p>
            <a:endParaRPr lang="en-IN" dirty="0"/>
          </a:p>
          <a:p>
            <a:r>
              <a:rPr lang="en-IN" dirty="0"/>
              <a:t>https://github.com/s911415/apache-hadoop-3.1.0-winutils</a:t>
            </a:r>
          </a:p>
          <a:p>
            <a:endParaRPr lang="en-IN" dirty="0"/>
          </a:p>
          <a:p>
            <a:r>
              <a:rPr lang="en-IN" dirty="0"/>
              <a:t>Download it as zip file. Extract it and copy the bin folder in it. If you want to save the old bin folder, rename it like </a:t>
            </a:r>
            <a:r>
              <a:rPr lang="en-IN" dirty="0" err="1"/>
              <a:t>bin_old</a:t>
            </a:r>
            <a:r>
              <a:rPr lang="en-IN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551510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7878698" cy="470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6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71864"/>
          </a:xfrm>
        </p:spPr>
        <p:txBody>
          <a:bodyPr/>
          <a:lstStyle/>
          <a:p>
            <a:r>
              <a:rPr lang="en-IN" dirty="0"/>
              <a:t>Now paste the copied bin folder in that directory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132856"/>
            <a:ext cx="7024875" cy="421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7009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436575" cy="500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67744" y="1124744"/>
            <a:ext cx="3659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The </a:t>
            </a:r>
            <a:r>
              <a:rPr lang="en-IN" dirty="0"/>
              <a:t>new bin folder has 15 files in it.</a:t>
            </a:r>
          </a:p>
        </p:txBody>
      </p:sp>
    </p:spTree>
    <p:extLst>
      <p:ext uri="{BB962C8B-B14F-4D97-AF65-F5344CB8AC3E}">
        <p14:creationId xmlns:p14="http://schemas.microsoft.com/office/powerpoint/2010/main" val="46174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31904"/>
          </a:xfrm>
        </p:spPr>
        <p:txBody>
          <a:bodyPr/>
          <a:lstStyle/>
          <a:p>
            <a:r>
              <a:rPr lang="en-IN" dirty="0"/>
              <a:t>Check whether </a:t>
            </a:r>
            <a:r>
              <a:rPr lang="en-IN" dirty="0" err="1"/>
              <a:t>hadoop</a:t>
            </a:r>
            <a:r>
              <a:rPr lang="en-IN" dirty="0"/>
              <a:t> is successfully installed by running this command on </a:t>
            </a:r>
            <a:r>
              <a:rPr lang="en-IN" dirty="0" err="1"/>
              <a:t>cmd</a:t>
            </a:r>
            <a:r>
              <a:rPr lang="en-IN" dirty="0"/>
              <a:t>-</a:t>
            </a:r>
          </a:p>
          <a:p>
            <a:endParaRPr lang="en-IN" dirty="0"/>
          </a:p>
          <a:p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dirty="0" smtClean="0"/>
              <a:t>version</a:t>
            </a:r>
          </a:p>
          <a:p>
            <a:r>
              <a:rPr lang="en-IN" dirty="0"/>
              <a:t>Since it doesn’t throw any error and successfully shows the </a:t>
            </a:r>
            <a:r>
              <a:rPr lang="en-IN" dirty="0" err="1"/>
              <a:t>hadoop</a:t>
            </a:r>
            <a:r>
              <a:rPr lang="en-IN" dirty="0"/>
              <a:t> version,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11328"/>
            <a:ext cx="8918226" cy="155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871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99194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Format the </a:t>
            </a:r>
            <a:r>
              <a:rPr lang="en-IN" dirty="0" err="1"/>
              <a:t>NameNode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Once the </a:t>
            </a:r>
            <a:r>
              <a:rPr lang="en-IN" dirty="0" err="1"/>
              <a:t>hadoop</a:t>
            </a:r>
            <a:r>
              <a:rPr lang="en-IN" dirty="0"/>
              <a:t> is installed, the </a:t>
            </a:r>
            <a:r>
              <a:rPr lang="en-IN" dirty="0" err="1"/>
              <a:t>NameNode</a:t>
            </a:r>
            <a:r>
              <a:rPr lang="en-IN" dirty="0"/>
              <a:t> is formatted. This is done to avoid deletion of all the data inside HDFS. Run this command-</a:t>
            </a:r>
          </a:p>
          <a:p>
            <a:pPr marL="0" indent="0">
              <a:buNone/>
            </a:pPr>
            <a:endParaRPr lang="en-IN" dirty="0"/>
          </a:p>
          <a:p>
            <a:pPr marL="365760" lvl="1" indent="0">
              <a:buNone/>
            </a:pPr>
            <a:r>
              <a:rPr lang="en-IN" dirty="0" err="1"/>
              <a:t>hdfs</a:t>
            </a:r>
            <a:r>
              <a:rPr lang="en-IN" dirty="0"/>
              <a:t> </a:t>
            </a:r>
            <a:r>
              <a:rPr lang="en-IN" dirty="0" err="1"/>
              <a:t>namenode</a:t>
            </a:r>
            <a:r>
              <a:rPr lang="en-IN" dirty="0"/>
              <a:t> –format</a:t>
            </a:r>
          </a:p>
        </p:txBody>
      </p:sp>
    </p:spTree>
    <p:extLst>
      <p:ext uri="{BB962C8B-B14F-4D97-AF65-F5344CB8AC3E}">
        <p14:creationId xmlns:p14="http://schemas.microsoft.com/office/powerpoint/2010/main" val="258972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Prerequisite: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Java </a:t>
            </a:r>
            <a:r>
              <a:rPr lang="en-IN" dirty="0"/>
              <a:t>should be installed in the system before installing Hadoop.</a:t>
            </a:r>
          </a:p>
          <a:p>
            <a:r>
              <a:rPr lang="en-IN" dirty="0" smtClean="0"/>
              <a:t>Install </a:t>
            </a:r>
            <a:r>
              <a:rPr lang="en-IN" dirty="0"/>
              <a:t>java version 1.8 in your system. If it is already installed, skip this part and move further</a:t>
            </a:r>
            <a:r>
              <a:rPr lang="en-IN" dirty="0" smtClean="0"/>
              <a:t>.</a:t>
            </a:r>
          </a:p>
          <a:p>
            <a:r>
              <a:rPr lang="en-IN" dirty="0"/>
              <a:t>If java is not installed in your system, then go </a:t>
            </a:r>
            <a:r>
              <a:rPr lang="en-IN" dirty="0" smtClean="0"/>
              <a:t>to </a:t>
            </a:r>
          </a:p>
          <a:p>
            <a:pPr marL="365760" lvl="1" indent="0">
              <a:buNone/>
            </a:pP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://www.oracle.com/java/technologies/downloads/#</a:t>
            </a:r>
            <a:r>
              <a:rPr lang="en-IN" dirty="0" smtClean="0">
                <a:hlinkClick r:id="rId2"/>
              </a:rPr>
              <a:t>java8</a:t>
            </a:r>
            <a:endParaRPr lang="en-IN" dirty="0" smtClean="0"/>
          </a:p>
          <a:p>
            <a:pPr marL="342900" indent="-342900"/>
            <a:r>
              <a:rPr lang="en-IN" dirty="0"/>
              <a:t>Accept the license and download the file according to your operating system</a:t>
            </a:r>
            <a:r>
              <a:rPr lang="en-IN" dirty="0" smtClean="0"/>
              <a:t>.</a:t>
            </a:r>
          </a:p>
          <a:p>
            <a:pPr marL="342900" indent="-342900"/>
            <a:r>
              <a:rPr lang="en-IN" dirty="0"/>
              <a:t>Instead of saving as C:\Program Files\Java\jdk1.8.0_261 save the java folder directly under the local disk directory as C:\Java\jdk1.8.0_261 to avoid further errors.</a:t>
            </a:r>
          </a:p>
        </p:txBody>
      </p:sp>
    </p:spTree>
    <p:extLst>
      <p:ext uri="{BB962C8B-B14F-4D97-AF65-F5344CB8AC3E}">
        <p14:creationId xmlns:p14="http://schemas.microsoft.com/office/powerpoint/2010/main" val="1717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759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One last thing</a:t>
            </a:r>
          </a:p>
          <a:p>
            <a:pPr marL="0" indent="0">
              <a:buNone/>
            </a:pPr>
            <a:r>
              <a:rPr lang="en-IN" dirty="0"/>
              <a:t>Copy hadoop-yarn-server-timelineservice-3.1.0 from </a:t>
            </a:r>
            <a:r>
              <a:rPr lang="en-IN" dirty="0" err="1"/>
              <a:t>timelineservice</a:t>
            </a:r>
            <a:r>
              <a:rPr lang="en-IN" dirty="0"/>
              <a:t> folder in yarn directory which is in </a:t>
            </a:r>
            <a:r>
              <a:rPr lang="en-IN" dirty="0" err="1"/>
              <a:t>hadoop</a:t>
            </a:r>
            <a:r>
              <a:rPr lang="en-IN" dirty="0"/>
              <a:t> located in the </a:t>
            </a:r>
            <a:r>
              <a:rPr lang="en-IN" dirty="0" err="1"/>
              <a:t>hadoop</a:t>
            </a:r>
            <a:r>
              <a:rPr lang="en-IN" dirty="0"/>
              <a:t> directory of the share folder where we installed </a:t>
            </a:r>
            <a:r>
              <a:rPr lang="en-IN" dirty="0" err="1"/>
              <a:t>hadoop</a:t>
            </a:r>
            <a:r>
              <a:rPr lang="en-IN" dirty="0"/>
              <a:t> to yarn directory which is in </a:t>
            </a:r>
            <a:r>
              <a:rPr lang="en-IN" dirty="0" err="1"/>
              <a:t>hadoop</a:t>
            </a:r>
            <a:r>
              <a:rPr lang="en-IN" dirty="0"/>
              <a:t> located in the </a:t>
            </a:r>
            <a:r>
              <a:rPr lang="en-IN" dirty="0" err="1"/>
              <a:t>hadoop</a:t>
            </a:r>
            <a:r>
              <a:rPr lang="en-IN" dirty="0"/>
              <a:t> directory of the share folder where we installed </a:t>
            </a:r>
            <a:r>
              <a:rPr lang="en-IN" dirty="0" err="1"/>
              <a:t>hadoop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ie</a:t>
            </a:r>
            <a:r>
              <a:rPr lang="en-IN" dirty="0"/>
              <a:t>., \hadoop-3.1.0\share\</a:t>
            </a:r>
            <a:r>
              <a:rPr lang="en-IN" dirty="0" err="1"/>
              <a:t>hadoop</a:t>
            </a:r>
            <a:r>
              <a:rPr lang="en-IN" dirty="0"/>
              <a:t>\yarn\</a:t>
            </a:r>
            <a:r>
              <a:rPr lang="en-IN" dirty="0" err="1"/>
              <a:t>timelineservice</a:t>
            </a:r>
            <a:r>
              <a:rPr lang="en-IN" dirty="0"/>
              <a:t> to \hadoop-3.1.0\share\</a:t>
            </a:r>
            <a:r>
              <a:rPr lang="en-IN" dirty="0" err="1"/>
              <a:t>hadoop</a:t>
            </a:r>
            <a:r>
              <a:rPr lang="en-IN" dirty="0"/>
              <a:t>\yarn folder.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(Here, C:\hadoop-3.1.0\hadoop-3.1.0\share\hadoop\yarn\timelineservice to C:\hadoop-3.1.0\hadoop-3.1.0\share\hadoop\yarn folder.)</a:t>
            </a:r>
          </a:p>
        </p:txBody>
      </p:sp>
    </p:spTree>
    <p:extLst>
      <p:ext uri="{BB962C8B-B14F-4D97-AF65-F5344CB8AC3E}">
        <p14:creationId xmlns:p14="http://schemas.microsoft.com/office/powerpoint/2010/main" val="255161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67994"/>
            <a:ext cx="4770025" cy="667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59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919936"/>
          </a:xfrm>
        </p:spPr>
        <p:txBody>
          <a:bodyPr/>
          <a:lstStyle/>
          <a:p>
            <a:r>
              <a:rPr lang="en-IN" dirty="0"/>
              <a:t>Copy hadoop-yarn-server-timelineservice-3.1.0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1485900"/>
            <a:ext cx="6263022" cy="417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14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2818656" cy="5703912"/>
          </a:xfrm>
        </p:spPr>
        <p:txBody>
          <a:bodyPr/>
          <a:lstStyle/>
          <a:p>
            <a:r>
              <a:rPr lang="en-IN" dirty="0"/>
              <a:t>Paste hadoop-yarn-server-timelineservice-3.1.0 in yarn </a:t>
            </a:r>
            <a:r>
              <a:rPr lang="en-IN" dirty="0" smtClean="0"/>
              <a:t>folder</a:t>
            </a:r>
          </a:p>
          <a:p>
            <a:endParaRPr lang="en-IN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-58234"/>
            <a:ext cx="4790532" cy="689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9512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To start run all the Apache Hadoop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Now change the directory in </a:t>
            </a:r>
            <a:r>
              <a:rPr lang="en-IN" dirty="0" err="1"/>
              <a:t>cmd</a:t>
            </a:r>
            <a:r>
              <a:rPr lang="en-IN" dirty="0"/>
              <a:t> to </a:t>
            </a:r>
            <a:r>
              <a:rPr lang="en-IN" dirty="0" err="1"/>
              <a:t>sbin</a:t>
            </a:r>
            <a:r>
              <a:rPr lang="en-IN" dirty="0"/>
              <a:t> folder of </a:t>
            </a:r>
            <a:r>
              <a:rPr lang="en-IN" dirty="0" err="1"/>
              <a:t>hadoop</a:t>
            </a:r>
            <a:r>
              <a:rPr lang="en-IN" dirty="0"/>
              <a:t> directory with this command,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Make </a:t>
            </a:r>
            <a:r>
              <a:rPr lang="en-IN" dirty="0"/>
              <a:t>sure you are writing the path as per your system. (Here, C:\hadoop-3.1.0\hadoop-3.1.0\sbin 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cd C:\hadoop-3.1.0\hadoop-3.1.0\sbin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5373216"/>
            <a:ext cx="49530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530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48788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Start </a:t>
            </a:r>
            <a:r>
              <a:rPr lang="en-IN" dirty="0" err="1"/>
              <a:t>namenode</a:t>
            </a:r>
            <a:r>
              <a:rPr lang="en-IN" dirty="0"/>
              <a:t> and </a:t>
            </a:r>
            <a:r>
              <a:rPr lang="en-IN" dirty="0" err="1"/>
              <a:t>datanode</a:t>
            </a:r>
            <a:r>
              <a:rPr lang="en-IN" dirty="0"/>
              <a:t> with this command –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start-dfs.cmd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37" y="2996953"/>
            <a:ext cx="5875913" cy="67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161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75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Two more </a:t>
            </a:r>
            <a:r>
              <a:rPr lang="en-IN" dirty="0" err="1"/>
              <a:t>cmd</a:t>
            </a:r>
            <a:r>
              <a:rPr lang="en-IN" dirty="0"/>
              <a:t> windows will open for </a:t>
            </a:r>
            <a:r>
              <a:rPr lang="en-IN" dirty="0" err="1"/>
              <a:t>NameNode</a:t>
            </a:r>
            <a:r>
              <a:rPr lang="en-IN" dirty="0"/>
              <a:t> and </a:t>
            </a:r>
            <a:r>
              <a:rPr lang="en-IN" dirty="0" err="1"/>
              <a:t>DataNode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Now </a:t>
            </a:r>
            <a:r>
              <a:rPr lang="en-IN" dirty="0"/>
              <a:t>start yarn through this command-</a:t>
            </a:r>
          </a:p>
          <a:p>
            <a:pPr marL="365760" lvl="1" indent="0">
              <a:buNone/>
            </a:pPr>
            <a:r>
              <a:rPr lang="en-IN" dirty="0" smtClean="0"/>
              <a:t>start-yarn.cmd</a:t>
            </a:r>
          </a:p>
          <a:p>
            <a:pPr marL="0" indent="0">
              <a:buNone/>
            </a:pPr>
            <a:r>
              <a:rPr lang="en-IN" dirty="0"/>
              <a:t>Two more windows will open, one for yarn resource manager and one for yarn node manager. Make sure all the 4 Apache Hadoop Distribution windows (</a:t>
            </a:r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dirty="0" err="1"/>
              <a:t>namenode</a:t>
            </a:r>
            <a:r>
              <a:rPr lang="en-IN" dirty="0"/>
              <a:t>, </a:t>
            </a:r>
            <a:r>
              <a:rPr lang="en-IN" dirty="0" err="1"/>
              <a:t>hadoop</a:t>
            </a:r>
            <a:r>
              <a:rPr lang="en-IN" dirty="0"/>
              <a:t> </a:t>
            </a:r>
            <a:r>
              <a:rPr lang="en-IN" dirty="0" err="1"/>
              <a:t>datanode</a:t>
            </a:r>
            <a:r>
              <a:rPr lang="en-IN" dirty="0"/>
              <a:t>, yarn </a:t>
            </a:r>
            <a:r>
              <a:rPr lang="en-IN" dirty="0" err="1"/>
              <a:t>nodemanager</a:t>
            </a:r>
            <a:r>
              <a:rPr lang="en-IN" dirty="0"/>
              <a:t>, yarn </a:t>
            </a:r>
            <a:r>
              <a:rPr lang="en-IN" dirty="0" err="1"/>
              <a:t>resourcemanager</a:t>
            </a:r>
            <a:r>
              <a:rPr lang="en-IN" dirty="0"/>
              <a:t>) pops up and are running. If they are not running, you will see an error or a shutdown message. In such a case, you need to debug the error.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01208"/>
            <a:ext cx="7689470" cy="112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708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Verification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11824"/>
          </a:xfrm>
        </p:spPr>
        <p:txBody>
          <a:bodyPr/>
          <a:lstStyle/>
          <a:p>
            <a:r>
              <a:rPr lang="en-IN" dirty="0" smtClean="0"/>
              <a:t>To </a:t>
            </a:r>
            <a:r>
              <a:rPr lang="en-IN" dirty="0"/>
              <a:t>access information about resource manager current jobs, successful and failed jobs, go to this link in browser- http://localhost:8088/cluster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6474501" cy="3787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491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-31188"/>
            <a:ext cx="5832648" cy="4389120"/>
          </a:xfrm>
        </p:spPr>
        <p:txBody>
          <a:bodyPr>
            <a:normAutofit/>
          </a:bodyPr>
          <a:lstStyle/>
          <a:p>
            <a:r>
              <a:rPr lang="en-IN" dirty="0"/>
              <a:t>To check the details about the </a:t>
            </a:r>
            <a:r>
              <a:rPr lang="en-IN" dirty="0" err="1"/>
              <a:t>hdfs</a:t>
            </a:r>
            <a:r>
              <a:rPr lang="en-IN" dirty="0"/>
              <a:t> (</a:t>
            </a:r>
            <a:r>
              <a:rPr lang="en-IN" dirty="0" err="1"/>
              <a:t>namenode</a:t>
            </a:r>
            <a:r>
              <a:rPr lang="en-IN" dirty="0"/>
              <a:t> and </a:t>
            </a:r>
            <a:r>
              <a:rPr lang="en-IN" dirty="0" err="1"/>
              <a:t>datanode</a:t>
            </a:r>
            <a:r>
              <a:rPr lang="en-IN" dirty="0"/>
              <a:t>), go to this link in browser- </a:t>
            </a:r>
            <a:r>
              <a:rPr lang="en-IN" dirty="0">
                <a:hlinkClick r:id="rId2"/>
              </a:rPr>
              <a:t>http://</a:t>
            </a:r>
            <a:r>
              <a:rPr lang="en-IN" dirty="0" smtClean="0">
                <a:hlinkClick r:id="rId2"/>
              </a:rPr>
              <a:t>localhost:50070/I</a:t>
            </a:r>
            <a:endParaRPr lang="en-IN" dirty="0" smtClean="0"/>
          </a:p>
          <a:p>
            <a:r>
              <a:rPr lang="en-IN" dirty="0" smtClean="0"/>
              <a:t>f </a:t>
            </a:r>
            <a:r>
              <a:rPr lang="en-IN" dirty="0"/>
              <a:t>you are using Hadoop version prior to 3.0.0 — Alpha 1, then use port http://localhost:50070/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60973"/>
            <a:ext cx="6015957" cy="360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107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term Hadoop is often used for both base modules and sub-modules and also the ecosystem, or collection of additional software packages that can be installed on top of or alongside Hadoop, such as Apache Pig, Apache Hive, Apache </a:t>
            </a:r>
            <a:r>
              <a:rPr lang="en-IN" dirty="0" err="1"/>
              <a:t>HBase</a:t>
            </a:r>
            <a:r>
              <a:rPr lang="en-IN" dirty="0"/>
              <a:t>, Apache Phoenix, Apache Spark, Apache </a:t>
            </a:r>
            <a:r>
              <a:rPr lang="en-IN" dirty="0" err="1"/>
              <a:t>ZooKeeper</a:t>
            </a:r>
            <a:r>
              <a:rPr lang="en-IN" dirty="0"/>
              <a:t>, Cloudera Impala, Apache Flume, Apache </a:t>
            </a:r>
            <a:r>
              <a:rPr lang="en-IN" dirty="0" err="1"/>
              <a:t>Sqoop</a:t>
            </a:r>
            <a:r>
              <a:rPr lang="en-IN" dirty="0"/>
              <a:t>, Apache </a:t>
            </a:r>
            <a:r>
              <a:rPr lang="en-IN" dirty="0" err="1"/>
              <a:t>Oozie</a:t>
            </a:r>
            <a:r>
              <a:rPr lang="en-IN" dirty="0"/>
              <a:t>, and Apache Storm. You can download this software as well in your windows system to perform data processing operations using cmd.</a:t>
            </a:r>
          </a:p>
        </p:txBody>
      </p:sp>
    </p:spTree>
    <p:extLst>
      <p:ext uri="{BB962C8B-B14F-4D97-AF65-F5344CB8AC3E}">
        <p14:creationId xmlns:p14="http://schemas.microsoft.com/office/powerpoint/2010/main" val="130302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After downloading java check your java version through this command on command prompt (</a:t>
            </a:r>
            <a:r>
              <a:rPr lang="en-IN" dirty="0" err="1"/>
              <a:t>cmd</a:t>
            </a:r>
            <a:r>
              <a:rPr lang="en-IN" dirty="0"/>
              <a:t> ).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01008"/>
            <a:ext cx="8856984" cy="116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96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IN" dirty="0"/>
              <a:t>Download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78456"/>
            <a:ext cx="8229600" cy="4389120"/>
          </a:xfrm>
        </p:spPr>
        <p:txBody>
          <a:bodyPr/>
          <a:lstStyle/>
          <a:p>
            <a:r>
              <a:rPr lang="en-IN" b="1" dirty="0" smtClean="0"/>
              <a:t>Download </a:t>
            </a:r>
            <a:r>
              <a:rPr lang="en-IN" b="1" dirty="0" err="1"/>
              <a:t>hadoop</a:t>
            </a:r>
            <a:r>
              <a:rPr lang="en-IN" b="1" dirty="0"/>
              <a:t> version 3.1 from this link.</a:t>
            </a:r>
          </a:p>
          <a:p>
            <a:pPr marL="365760" lvl="1" indent="0">
              <a:buNone/>
            </a:pP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</a:t>
            </a:r>
            <a:r>
              <a:rPr lang="en-IN" dirty="0" smtClean="0">
                <a:hlinkClick r:id="rId2"/>
              </a:rPr>
              <a:t>archive.apache.org/dist/hadoop/common/hadoop-3.1.0/hadoop-3.1.0.tar.gz</a:t>
            </a:r>
            <a:endParaRPr lang="en-IN" dirty="0" smtClean="0"/>
          </a:p>
          <a:p>
            <a:pPr marL="365760" lvl="1" indent="0">
              <a:buNone/>
            </a:pPr>
            <a:r>
              <a:rPr lang="en-IN" dirty="0"/>
              <a:t>Both the java folder and </a:t>
            </a:r>
            <a:r>
              <a:rPr lang="en-IN" dirty="0" err="1"/>
              <a:t>hadoop</a:t>
            </a:r>
            <a:r>
              <a:rPr lang="en-IN" dirty="0"/>
              <a:t> folder should be placed in a single drive. (Here, C:\ drive). This is done to avoid further errors.</a:t>
            </a:r>
            <a:endParaRPr lang="en-IN" dirty="0" smtClean="0"/>
          </a:p>
          <a:p>
            <a:pPr marL="342900" indent="-342900"/>
            <a:r>
              <a:rPr lang="en-IN" dirty="0"/>
              <a:t>Extract it to a folder.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17032"/>
            <a:ext cx="4680520" cy="28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6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Setup System Environment Variables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389120"/>
          </a:xfrm>
        </p:spPr>
        <p:txBody>
          <a:bodyPr/>
          <a:lstStyle/>
          <a:p>
            <a:r>
              <a:rPr lang="en-IN" dirty="0" smtClean="0"/>
              <a:t>To </a:t>
            </a:r>
            <a:r>
              <a:rPr lang="en-IN" dirty="0"/>
              <a:t>edit the system environment variable, open the control panel and then go to environment variable in system properties.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47" y="2060848"/>
            <a:ext cx="3943445" cy="413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12976"/>
            <a:ext cx="482102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85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559896"/>
          </a:xfrm>
        </p:spPr>
        <p:txBody>
          <a:bodyPr/>
          <a:lstStyle/>
          <a:p>
            <a:r>
              <a:rPr lang="en-IN" dirty="0"/>
              <a:t>We need to create two new user variables: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Variable name : HADOOP_HOME</a:t>
            </a:r>
          </a:p>
          <a:p>
            <a:pPr marL="0" indent="0">
              <a:buNone/>
            </a:pPr>
            <a:r>
              <a:rPr lang="en-IN" dirty="0"/>
              <a:t>Variable value : The path of the bin folder where you extracted </a:t>
            </a:r>
            <a:r>
              <a:rPr lang="en-IN" dirty="0" err="1" smtClean="0"/>
              <a:t>hadoop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5024"/>
            <a:ext cx="59436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733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4389120"/>
          </a:xfrm>
        </p:spPr>
        <p:txBody>
          <a:bodyPr/>
          <a:lstStyle/>
          <a:p>
            <a:r>
              <a:rPr lang="en-IN" dirty="0"/>
              <a:t>Variable name : JAVA_HOME</a:t>
            </a:r>
          </a:p>
          <a:p>
            <a:endParaRPr lang="en-IN" dirty="0"/>
          </a:p>
          <a:p>
            <a:r>
              <a:rPr lang="en-IN" dirty="0"/>
              <a:t>Variable value : the path of the bin folder in the Java directory.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429000"/>
            <a:ext cx="7929589" cy="2300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01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389120"/>
          </a:xfrm>
        </p:spPr>
        <p:txBody>
          <a:bodyPr/>
          <a:lstStyle/>
          <a:p>
            <a:r>
              <a:rPr lang="en-IN" dirty="0"/>
              <a:t>To set Hadoop bin directory and Java bin directory path in system variable path, edit Path in the system variable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" y="2420888"/>
            <a:ext cx="665674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527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82</TotalTime>
  <Words>1362</Words>
  <Application>Microsoft Office PowerPoint</Application>
  <PresentationFormat>On-screen Show (4:3)</PresentationFormat>
  <Paragraphs>124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Flow</vt:lpstr>
      <vt:lpstr>Hadoop: Setting up a Single Node Cluster in Windows</vt:lpstr>
      <vt:lpstr>Hadoop: Setting up a Single Node Cluster in Windows</vt:lpstr>
      <vt:lpstr>Prerequisite: </vt:lpstr>
      <vt:lpstr>PowerPoint Presentation</vt:lpstr>
      <vt:lpstr>Download Hadoop</vt:lpstr>
      <vt:lpstr>Setup System Environment Variables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Edit hadoop-env.cmd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start run all the Apache Hadoop Distribution</vt:lpstr>
      <vt:lpstr>PowerPoint Presentation</vt:lpstr>
      <vt:lpstr>PowerPoint Presentation</vt:lpstr>
      <vt:lpstr>Verification 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PIG Installation</dc:title>
  <dc:creator>hp</dc:creator>
  <cp:lastModifiedBy>hp</cp:lastModifiedBy>
  <cp:revision>57</cp:revision>
  <dcterms:created xsi:type="dcterms:W3CDTF">2023-04-24T09:10:12Z</dcterms:created>
  <dcterms:modified xsi:type="dcterms:W3CDTF">2023-04-24T10:35:54Z</dcterms:modified>
</cp:coreProperties>
</file>